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4" r:id="rId9"/>
    <p:sldId id="275" r:id="rId10"/>
    <p:sldId id="270" r:id="rId11"/>
    <p:sldId id="271" r:id="rId12"/>
    <p:sldId id="272" r:id="rId13"/>
    <p:sldId id="273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 minhas lutas </a:t>
            </a:r>
          </a:p>
          <a:p>
            <a:r>
              <a:rPr lang="pt-BR" dirty="0"/>
              <a:t>me pode amparar, </a:t>
            </a:r>
          </a:p>
          <a:p>
            <a:r>
              <a:rPr lang="pt-BR" dirty="0"/>
              <a:t>E do maligno também </a:t>
            </a:r>
          </a:p>
          <a:p>
            <a:r>
              <a:rPr lang="pt-BR" dirty="0"/>
              <a:t>me livrar; </a:t>
            </a:r>
          </a:p>
        </p:txBody>
      </p:sp>
    </p:spTree>
    <p:extLst>
      <p:ext uri="{BB962C8B-B14F-4D97-AF65-F5344CB8AC3E}">
        <p14:creationId xmlns:p14="http://schemas.microsoft.com/office/powerpoint/2010/main" val="2749757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momento, por </a:t>
            </a:r>
          </a:p>
          <a:p>
            <a:r>
              <a:rPr lang="pt-BR" dirty="0"/>
              <a:t>onde eu andar, </a:t>
            </a:r>
          </a:p>
          <a:p>
            <a:r>
              <a:rPr lang="pt-BR" dirty="0"/>
              <a:t>Cristo, meu Mestre, </a:t>
            </a:r>
          </a:p>
          <a:p>
            <a:r>
              <a:rPr lang="pt-BR" dirty="0"/>
              <a:t>me pode guardar.</a:t>
            </a:r>
          </a:p>
        </p:txBody>
      </p:sp>
    </p:spTree>
    <p:extLst>
      <p:ext uri="{BB962C8B-B14F-4D97-AF65-F5344CB8AC3E}">
        <p14:creationId xmlns:p14="http://schemas.microsoft.com/office/powerpoint/2010/main" val="720774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38C2A66-A818-4EEB-B5F9-E7443051B2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  <a:p>
            <a:r>
              <a:rPr lang="pt-BR" dirty="0"/>
              <a:t>me guia o Senhor, </a:t>
            </a:r>
          </a:p>
          <a:p>
            <a:r>
              <a:rPr lang="pt-BR" dirty="0"/>
              <a:t>Cada momento </a:t>
            </a:r>
          </a:p>
          <a:p>
            <a:r>
              <a:rPr lang="pt-BR" dirty="0"/>
              <a:t>dispensa favor, </a:t>
            </a:r>
          </a:p>
        </p:txBody>
      </p:sp>
    </p:spTree>
    <p:extLst>
      <p:ext uri="{BB962C8B-B14F-4D97-AF65-F5344CB8AC3E}">
        <p14:creationId xmlns:p14="http://schemas.microsoft.com/office/powerpoint/2010/main" val="1241186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B32FED-957F-49DF-9534-E37FF2BC85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Sua presença me </a:t>
            </a:r>
          </a:p>
          <a:p>
            <a:r>
              <a:rPr lang="pt-BR" dirty="0"/>
              <a:t>outorga vigor; </a:t>
            </a:r>
          </a:p>
          <a:p>
            <a:r>
              <a:rPr lang="pt-BR" dirty="0"/>
              <a:t>Cada momento </a:t>
            </a:r>
          </a:p>
          <a:p>
            <a:r>
              <a:rPr lang="pt-BR" dirty="0"/>
              <a:t>sou Teu, ó Senhor!</a:t>
            </a:r>
          </a:p>
        </p:txBody>
      </p:sp>
    </p:spTree>
    <p:extLst>
      <p:ext uri="{BB962C8B-B14F-4D97-AF65-F5344CB8AC3E}">
        <p14:creationId xmlns:p14="http://schemas.microsoft.com/office/powerpoint/2010/main" val="3538772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Sendo remido por </a:t>
            </a:r>
          </a:p>
          <a:p>
            <a:r>
              <a:rPr lang="pt-BR" dirty="0"/>
              <a:t>Cristo na cruz, </a:t>
            </a:r>
          </a:p>
          <a:p>
            <a:r>
              <a:rPr lang="pt-BR" dirty="0"/>
              <a:t>Posso </a:t>
            </a:r>
            <a:r>
              <a:rPr lang="pt-BR" dirty="0" err="1"/>
              <a:t>louvá-lO</a:t>
            </a:r>
            <a:r>
              <a:rPr lang="pt-BR" dirty="0"/>
              <a:t> no </a:t>
            </a:r>
          </a:p>
          <a:p>
            <a:r>
              <a:rPr lang="pt-BR" dirty="0"/>
              <a:t>reino da luz;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Cheio da graça que </a:t>
            </a:r>
          </a:p>
          <a:p>
            <a:r>
              <a:rPr lang="pt-BR" dirty="0"/>
              <a:t>vem de Jesus,</a:t>
            </a:r>
          </a:p>
          <a:p>
            <a:r>
              <a:rPr lang="pt-BR" dirty="0"/>
              <a:t>Cada momento o </a:t>
            </a:r>
          </a:p>
          <a:p>
            <a:r>
              <a:rPr lang="pt-BR" dirty="0"/>
              <a:t>Senhor me conduz.</a:t>
            </a:r>
          </a:p>
        </p:txBody>
      </p:sp>
    </p:spTree>
    <p:extLst>
      <p:ext uri="{BB962C8B-B14F-4D97-AF65-F5344CB8AC3E}">
        <p14:creationId xmlns:p14="http://schemas.microsoft.com/office/powerpoint/2010/main" val="1767545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38C2A66-A818-4EEB-B5F9-E7443051B2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  <a:p>
            <a:r>
              <a:rPr lang="pt-BR" dirty="0"/>
              <a:t>me guia o Senhor, </a:t>
            </a:r>
          </a:p>
          <a:p>
            <a:r>
              <a:rPr lang="pt-BR" dirty="0"/>
              <a:t>Cada momento </a:t>
            </a:r>
          </a:p>
          <a:p>
            <a:r>
              <a:rPr lang="pt-BR" dirty="0"/>
              <a:t>dispensa favor, </a:t>
            </a:r>
          </a:p>
        </p:txBody>
      </p:sp>
    </p:spTree>
    <p:extLst>
      <p:ext uri="{BB962C8B-B14F-4D97-AF65-F5344CB8AC3E}">
        <p14:creationId xmlns:p14="http://schemas.microsoft.com/office/powerpoint/2010/main" val="742023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B32FED-957F-49DF-9534-E37FF2BC85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Sua presença me </a:t>
            </a:r>
          </a:p>
          <a:p>
            <a:r>
              <a:rPr lang="pt-BR" dirty="0"/>
              <a:t>outorga vigor; </a:t>
            </a:r>
          </a:p>
          <a:p>
            <a:r>
              <a:rPr lang="pt-BR" dirty="0"/>
              <a:t>Cada momento </a:t>
            </a:r>
          </a:p>
          <a:p>
            <a:r>
              <a:rPr lang="pt-BR" dirty="0"/>
              <a:t>sou Teu, ó Senhor!</a:t>
            </a:r>
          </a:p>
        </p:txBody>
      </p:sp>
    </p:spTree>
    <p:extLst>
      <p:ext uri="{BB962C8B-B14F-4D97-AF65-F5344CB8AC3E}">
        <p14:creationId xmlns:p14="http://schemas.microsoft.com/office/powerpoint/2010/main" val="2136366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Junto com Cristo </a:t>
            </a:r>
          </a:p>
          <a:p>
            <a:r>
              <a:rPr lang="pt-BR" dirty="0"/>
              <a:t>na luta moral, </a:t>
            </a:r>
          </a:p>
          <a:p>
            <a:r>
              <a:rPr lang="pt-BR" dirty="0"/>
              <a:t>O erro combato, </a:t>
            </a:r>
          </a:p>
          <a:p>
            <a:r>
              <a:rPr lang="pt-BR" dirty="0"/>
              <a:t>os pecados e o mal. </a:t>
            </a:r>
          </a:p>
        </p:txBody>
      </p:sp>
    </p:spTree>
    <p:extLst>
      <p:ext uri="{BB962C8B-B14F-4D97-AF65-F5344CB8AC3E}">
        <p14:creationId xmlns:p14="http://schemas.microsoft.com/office/powerpoint/2010/main" val="4193961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Ergo bem alto </a:t>
            </a:r>
          </a:p>
          <a:p>
            <a:r>
              <a:rPr lang="pt-BR" dirty="0"/>
              <a:t>a bandeira real, </a:t>
            </a:r>
          </a:p>
          <a:p>
            <a:r>
              <a:rPr lang="pt-BR" dirty="0"/>
              <a:t>Cada momento, </a:t>
            </a:r>
          </a:p>
          <a:p>
            <a:r>
              <a:rPr lang="pt-BR" dirty="0"/>
              <a:t>mais firme e leal. </a:t>
            </a:r>
          </a:p>
        </p:txBody>
      </p:sp>
    </p:spTree>
    <p:extLst>
      <p:ext uri="{BB962C8B-B14F-4D97-AF65-F5344CB8AC3E}">
        <p14:creationId xmlns:p14="http://schemas.microsoft.com/office/powerpoint/2010/main" val="4109512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38C2A66-A818-4EEB-B5F9-E7443051B2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  <a:p>
            <a:r>
              <a:rPr lang="pt-BR" dirty="0"/>
              <a:t>me guia o Senhor, </a:t>
            </a:r>
          </a:p>
          <a:p>
            <a:r>
              <a:rPr lang="pt-BR" dirty="0"/>
              <a:t>Cada momento </a:t>
            </a:r>
          </a:p>
          <a:p>
            <a:r>
              <a:rPr lang="pt-BR" dirty="0"/>
              <a:t>dispensa favor, </a:t>
            </a:r>
          </a:p>
        </p:txBody>
      </p:sp>
    </p:spTree>
    <p:extLst>
      <p:ext uri="{BB962C8B-B14F-4D97-AF65-F5344CB8AC3E}">
        <p14:creationId xmlns:p14="http://schemas.microsoft.com/office/powerpoint/2010/main" val="3987902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CADA MOMENTO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B32FED-957F-49DF-9534-E37FF2BC85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Sua presença me </a:t>
            </a:r>
          </a:p>
          <a:p>
            <a:r>
              <a:rPr lang="pt-BR" dirty="0"/>
              <a:t>outorga vigor; </a:t>
            </a:r>
          </a:p>
          <a:p>
            <a:r>
              <a:rPr lang="pt-BR" dirty="0"/>
              <a:t>Cada momento </a:t>
            </a:r>
          </a:p>
          <a:p>
            <a:r>
              <a:rPr lang="pt-BR" dirty="0"/>
              <a:t>sou Teu, ó Senhor!</a:t>
            </a:r>
          </a:p>
        </p:txBody>
      </p:sp>
    </p:spTree>
    <p:extLst>
      <p:ext uri="{BB962C8B-B14F-4D97-AF65-F5344CB8AC3E}">
        <p14:creationId xmlns:p14="http://schemas.microsoft.com/office/powerpoint/2010/main" val="3553548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209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CADA MOMENTO </vt:lpstr>
      <vt:lpstr>CADA MOMENTO </vt:lpstr>
      <vt:lpstr>CADA MOMENTO </vt:lpstr>
      <vt:lpstr>CADA MOMENTO </vt:lpstr>
      <vt:lpstr>CADA MOMENTO </vt:lpstr>
      <vt:lpstr>CADA MOMENTO </vt:lpstr>
      <vt:lpstr>CADA MOMENTO </vt:lpstr>
      <vt:lpstr>CADA MOMENTO </vt:lpstr>
      <vt:lpstr>CADA MOMENTO </vt:lpstr>
      <vt:lpstr>CADA MOMENTO </vt:lpstr>
      <vt:lpstr>CADA MOMENTO </vt:lpstr>
      <vt:lpstr>CADA MOMENTO </vt:lpstr>
      <vt:lpstr>CADA MOMENTO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2019-06-12T22:19:59Z</dcterms:modified>
</cp:coreProperties>
</file>

<file path=docProps/thumbnail.jpeg>
</file>